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80" r:id="rId3"/>
    <p:sldId id="268" r:id="rId4"/>
    <p:sldId id="269" r:id="rId6"/>
    <p:sldId id="27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8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image" Target="../media/image4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86605" y="-9525"/>
            <a:ext cx="7599680" cy="686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45405" y="1960245"/>
            <a:ext cx="68453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>
              <a:tabLst>
                <a:tab pos="537210" algn="l"/>
              </a:tabLst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创客天下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·2019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杭州市海外高层次人才创新创业大赛</a:t>
            </a:r>
            <a:endParaRPr lang="zh-CN" altLang="en-US" sz="4000"/>
          </a:p>
        </p:txBody>
      </p:sp>
      <p:sp>
        <p:nvSpPr>
          <p:cNvPr id="13" name="文本框 12"/>
          <p:cNvSpPr txBox="1"/>
          <p:nvPr/>
        </p:nvSpPr>
        <p:spPr>
          <a:xfrm>
            <a:off x="4970780" y="3388995"/>
            <a:ext cx="70199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Innovation &amp; Entrepreneurship Competition for Overseas Talents 2019•Hangzhou</a:t>
            </a:r>
            <a:endParaRPr lang="zh-CN" altLang="en-US" sz="3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  <p:sp>
        <p:nvSpPr>
          <p:cNvPr id="2" name="副标题 2"/>
          <p:cNvSpPr>
            <a:spLocks noGrp="1"/>
          </p:cNvSpPr>
          <p:nvPr/>
        </p:nvSpPr>
        <p:spPr>
          <a:xfrm>
            <a:off x="129540" y="6447790"/>
            <a:ext cx="1186116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（该项目的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介绍结构仅供参赛者参考，参赛者可根据项目实际情况提供自有项目介绍 </a:t>
            </a:r>
            <a:r>
              <a:rPr lang="en-US" altLang="zh-CN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structure of the project’s introduction </a:t>
            </a:r>
            <a:r>
              <a:rPr lang="en-US" altLang="zh-CN" sz="15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is for  reference only, competitors can provide introduction of their own project according to the actual situation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br>
              <a:rPr lang="en-US" altLang="zh-CN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项目的技术创新程度、技术的原创性及重要性、相比当前同类技术的优缺点等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The advantages and disadvantages compared with current similar technology, etc.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endParaRPr lang="zh-CN" altLang="en-US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br>
              <a:rPr lang="en-US" altLang="zh-CN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kumimoji="0" lang="en-US" altLang="zh-CN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是否拥有发明专利（提供专利号或授权使用书）、专利质量（新颖性、创造性、实用性）、专利运用及保护措施等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 Letter of Authorization should be provided)</a:t>
            </a:r>
            <a:r>
              <a:rPr lang="zh-CN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endParaRPr lang="zh-CN" altLang="en-US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br>
              <a:rPr lang="en-US" altLang="zh-CN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项目技术转化为产品的可能性、可行性以及实现难度等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59994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40985" y="1974215"/>
            <a:ext cx="68453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谢    谢！</a:t>
            </a:r>
            <a:endParaRPr lang="zh-CN" alt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135" y="3422015"/>
            <a:ext cx="70199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zh-CN" altLang="en-US" sz="6000" b="1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 rot="1389710">
            <a:off x="2489329" y="2314217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项目简述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 rot="1389710">
            <a:off x="2489329" y="2891901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参赛者简介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 rot="1389710">
            <a:off x="2489329" y="346958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创业团队构成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rot="1389710">
            <a:off x="2489329" y="4047269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关键技术创新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1389710">
            <a:off x="2489329" y="4624953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知识产权状况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6"/>
            </p:custDataLst>
          </p:nvPr>
        </p:nvSpPr>
        <p:spPr>
          <a:xfrm rot="1389710">
            <a:off x="2489329" y="520263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技术可行性分析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744207" y="3242571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4744207" y="3820255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744207" y="439793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744207" y="4975623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744207" y="5553307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>
            <a:off x="4744207" y="613098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912" y="1391127"/>
            <a:ext cx="91020" cy="4320000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44207" y="567855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744207" y="5100875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744207" y="4523191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744207" y="394550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44207" y="3367823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744207" y="2790139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211705" y="609192"/>
            <a:ext cx="7768590" cy="710067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CONTENT</a:t>
            </a:r>
            <a:endParaRPr lang="en-US" altLang="zh-CN" sz="4000"/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endParaRPr lang="zh-CN" altLang="en-US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br>
              <a:rPr lang="en-US" altLang="zh-CN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请对参赛项目整体情况作一简述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endParaRPr lang="zh-CN" altLang="en-US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br>
              <a:rPr lang="en-US" altLang="zh-CN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参赛者本人学习经历、专业水平、成长经历、承担项目、获奖情况、工作经历等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endParaRPr lang="zh-CN" altLang="en-US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br>
              <a:rPr lang="en-US" altLang="zh-CN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创业团队在研发、生产、销售、财务、管理等方面人才构建配置</a:t>
            </a:r>
            <a:endParaRPr kumimoji="0" lang="en-US" altLang="zh-CN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endParaRPr lang="zh-CN" altLang="en-US" noProof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a"/>
  <p:tag name="KSO_WM_UNIT_INDEX" val="1"/>
  <p:tag name="KSO_WM_UNIT_ID" val="custom20185032_1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1"/>
  <p:tag name="KSO_WM_UNIT_PRESET_TEXT" val="CONTENT"/>
</p:tagLst>
</file>

<file path=ppt/tags/tag25.xml><?xml version="1.0" encoding="utf-8"?>
<p:tagLst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</p:tagLst>
</file>

<file path=ppt/tags/tag2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34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6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42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4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9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8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7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7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73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</p:tagLst>
</file>

<file path=ppt/tags/tag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1996</Words>
  <Application>WPS 演示</Application>
  <PresentationFormat>宽屏</PresentationFormat>
  <Paragraphs>108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黑体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xuyx</cp:lastModifiedBy>
  <cp:revision>4</cp:revision>
  <dcterms:created xsi:type="dcterms:W3CDTF">2019-05-24T07:36:00Z</dcterms:created>
  <dcterms:modified xsi:type="dcterms:W3CDTF">2019-05-24T08:41:12Z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